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94" y="-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BAD1-EBC3-49D3-89B9-1E28B377AF76}" type="datetimeFigureOut">
              <a:rPr lang="pl-PL" smtClean="0"/>
              <a:pPr/>
              <a:t>2019-03-19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72F4-5BEC-413F-9333-4E40D9EB06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BAD1-EBC3-49D3-89B9-1E28B377AF76}" type="datetimeFigureOut">
              <a:rPr lang="pl-PL" smtClean="0"/>
              <a:pPr/>
              <a:t>2019-03-19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72F4-5BEC-413F-9333-4E40D9EB06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BAD1-EBC3-49D3-89B9-1E28B377AF76}" type="datetimeFigureOut">
              <a:rPr lang="pl-PL" smtClean="0"/>
              <a:pPr/>
              <a:t>2019-03-19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72F4-5BEC-413F-9333-4E40D9EB06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BAD1-EBC3-49D3-89B9-1E28B377AF76}" type="datetimeFigureOut">
              <a:rPr lang="pl-PL" smtClean="0"/>
              <a:pPr/>
              <a:t>2019-03-19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72F4-5BEC-413F-9333-4E40D9EB06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BAD1-EBC3-49D3-89B9-1E28B377AF76}" type="datetimeFigureOut">
              <a:rPr lang="pl-PL" smtClean="0"/>
              <a:pPr/>
              <a:t>2019-03-19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72F4-5BEC-413F-9333-4E40D9EB06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BAD1-EBC3-49D3-89B9-1E28B377AF76}" type="datetimeFigureOut">
              <a:rPr lang="pl-PL" smtClean="0"/>
              <a:pPr/>
              <a:t>2019-03-19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72F4-5BEC-413F-9333-4E40D9EB06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BAD1-EBC3-49D3-89B9-1E28B377AF76}" type="datetimeFigureOut">
              <a:rPr lang="pl-PL" smtClean="0"/>
              <a:pPr/>
              <a:t>2019-03-19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72F4-5BEC-413F-9333-4E40D9EB06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BAD1-EBC3-49D3-89B9-1E28B377AF76}" type="datetimeFigureOut">
              <a:rPr lang="pl-PL" smtClean="0"/>
              <a:pPr/>
              <a:t>2019-03-19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72F4-5BEC-413F-9333-4E40D9EB06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BAD1-EBC3-49D3-89B9-1E28B377AF76}" type="datetimeFigureOut">
              <a:rPr lang="pl-PL" smtClean="0"/>
              <a:pPr/>
              <a:t>2019-03-19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72F4-5BEC-413F-9333-4E40D9EB06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BAD1-EBC3-49D3-89B9-1E28B377AF76}" type="datetimeFigureOut">
              <a:rPr lang="pl-PL" smtClean="0"/>
              <a:pPr/>
              <a:t>2019-03-19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72F4-5BEC-413F-9333-4E40D9EB06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BAD1-EBC3-49D3-89B9-1E28B377AF76}" type="datetimeFigureOut">
              <a:rPr lang="pl-PL" smtClean="0"/>
              <a:pPr/>
              <a:t>2019-03-19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72F4-5BEC-413F-9333-4E40D9EB06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7BAD1-EBC3-49D3-89B9-1E28B377AF76}" type="datetimeFigureOut">
              <a:rPr lang="pl-PL" smtClean="0"/>
              <a:pPr/>
              <a:t>2019-03-19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F72F4-5BEC-413F-9333-4E40D9EB06C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5940152"/>
          </a:xfrm>
          <a:ln>
            <a:noFill/>
          </a:ln>
        </p:spPr>
        <p:txBody>
          <a:bodyPr>
            <a:normAutofit/>
          </a:bodyPr>
          <a:lstStyle/>
          <a:p>
            <a:r>
              <a:rPr lang="pl-PL" sz="36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Gminna Biblioteka Publiczna </a:t>
            </a:r>
            <a:br>
              <a:rPr lang="pl-PL" sz="36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pl-PL" sz="36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w Belsku Dużym </a:t>
            </a:r>
            <a:br>
              <a:rPr lang="pl-PL" sz="36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pl-PL" sz="36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zaprasza na spotkanie </a:t>
            </a:r>
            <a:br>
              <a:rPr lang="pl-PL" sz="36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pl-PL" sz="36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z </a:t>
            </a:r>
            <a:r>
              <a:rPr lang="pl-PL" sz="360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podróżnikiem </a:t>
            </a:r>
            <a:br>
              <a:rPr lang="pl-PL" sz="360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pl-PL" sz="360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p. </a:t>
            </a:r>
            <a:r>
              <a:rPr lang="pl-PL" sz="36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Piotrem Kowalczykiem</a:t>
            </a:r>
            <a:br>
              <a:rPr lang="pl-PL" sz="36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pl-PL" sz="36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„Kobiety na trzech kontynentach” </a:t>
            </a:r>
            <a:br>
              <a:rPr lang="pl-PL" sz="36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pl-PL" sz="36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dnia 26. 03. 2019 r. </a:t>
            </a:r>
            <a:br>
              <a:rPr lang="pl-PL" sz="36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pl-PL" sz="36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godz. 17:00</a:t>
            </a:r>
            <a:br>
              <a:rPr lang="pl-PL" sz="36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pl-PL" sz="36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Sala Konferencyjna </a:t>
            </a:r>
            <a:br>
              <a:rPr lang="pl-PL" sz="36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pl-PL" sz="36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Urzędu Gminy w Belsku Dużym</a:t>
            </a:r>
            <a:endParaRPr lang="pl-PL" sz="3600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28700" y="6588224"/>
            <a:ext cx="4800600" cy="2555776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4" name="Obraz 3" descr="grafika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40152"/>
            <a:ext cx="6858000" cy="320384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informacja">
      <a:dk1>
        <a:srgbClr val="002060"/>
      </a:dk1>
      <a:lt1>
        <a:sysClr val="window" lastClr="FFFFFF"/>
      </a:lt1>
      <a:dk2>
        <a:srgbClr val="FFFFFF"/>
      </a:dk2>
      <a:lt2>
        <a:srgbClr val="FFFFFF"/>
      </a:lt2>
      <a:accent1>
        <a:srgbClr val="00B050"/>
      </a:accent1>
      <a:accent2>
        <a:srgbClr val="00B0F0"/>
      </a:accent2>
      <a:accent3>
        <a:srgbClr val="FFC000"/>
      </a:accent3>
      <a:accent4>
        <a:srgbClr val="FE19FF"/>
      </a:accent4>
      <a:accent5>
        <a:srgbClr val="33CC33"/>
      </a:accent5>
      <a:accent6>
        <a:srgbClr val="FFFF00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</Words>
  <Application>Microsoft Office PowerPoint</Application>
  <PresentationFormat>Pokaz na ekranie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Gminna Biblioteka Publiczna  w Belsku Dużym  zaprasza na spotkanie  z podróżnikiem  p. Piotrem Kowalczykiem „Kobiety na trzech kontynentach”  dnia 26. 03. 2019 r.  godz. 17:00 Sala Konferencyjna  Urzędu Gminy w Belsku Dużym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Gminna Biblioteka Publiczna w Belsku Dużym zaprasza na spotkanie z Piotrem Kowalczykiem „Kobiety na kontynentach”  dnia 26. 03. 2019 r.  godz. 17:00 Sala Konferencyjna  Urzędu Gminy w Belsku Dużym</dc:title>
  <dc:creator>Biblioteka</dc:creator>
  <cp:lastModifiedBy>Promocja</cp:lastModifiedBy>
  <cp:revision>12</cp:revision>
  <dcterms:created xsi:type="dcterms:W3CDTF">2019-03-18T07:30:31Z</dcterms:created>
  <dcterms:modified xsi:type="dcterms:W3CDTF">2019-03-19T07:04:04Z</dcterms:modified>
</cp:coreProperties>
</file>